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Noto Serif Display Light" charset="1" panose="02020402080505020204"/>
      <p:regular r:id="rId7"/>
    </p:embeddedFont>
    <p:embeddedFont>
      <p:font typeface="Buongiorno Rastellino" charset="1" panose="00000500000000000000"/>
      <p:regular r:id="rId8"/>
    </p:embeddedFont>
    <p:embeddedFont>
      <p:font typeface="Alegreya Sans Bold" charset="1" panose="000008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2938871" y="4466661"/>
            <a:ext cx="21554257" cy="31980493"/>
            <a:chOff x="0" y="0"/>
            <a:chExt cx="660400" cy="9798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979849"/>
            </a:xfrm>
            <a:custGeom>
              <a:avLst/>
              <a:gdLst/>
              <a:ahLst/>
              <a:cxnLst/>
              <a:rect r="r" b="b" t="t" l="l"/>
              <a:pathLst>
                <a:path h="979849" w="660400">
                  <a:moveTo>
                    <a:pt x="220252" y="960780"/>
                  </a:moveTo>
                  <a:cubicBezTo>
                    <a:pt x="254109" y="972294"/>
                    <a:pt x="292600" y="979849"/>
                    <a:pt x="330378" y="979849"/>
                  </a:cubicBezTo>
                  <a:cubicBezTo>
                    <a:pt x="368157" y="979849"/>
                    <a:pt x="404509" y="973372"/>
                    <a:pt x="438009" y="961858"/>
                  </a:cubicBezTo>
                  <a:cubicBezTo>
                    <a:pt x="438723" y="961499"/>
                    <a:pt x="439435" y="961499"/>
                    <a:pt x="440148" y="961139"/>
                  </a:cubicBezTo>
                  <a:cubicBezTo>
                    <a:pt x="565955" y="915084"/>
                    <a:pt x="658618" y="793470"/>
                    <a:pt x="660400" y="647636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47156"/>
                  </a:lnTo>
                  <a:cubicBezTo>
                    <a:pt x="1782" y="794189"/>
                    <a:pt x="93019" y="915804"/>
                    <a:pt x="220252" y="960780"/>
                  </a:cubicBezTo>
                  <a:close/>
                </a:path>
              </a:pathLst>
            </a:custGeom>
            <a:solidFill>
              <a:srgbClr val="C8AF9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14300"/>
              <a:ext cx="660400" cy="967149"/>
            </a:xfrm>
            <a:prstGeom prst="rect">
              <a:avLst/>
            </a:prstGeom>
          </p:spPr>
          <p:txBody>
            <a:bodyPr anchor="ctr" rtlCol="false" tIns="270906" lIns="270906" bIns="270906" rIns="270906"/>
            <a:lstStyle/>
            <a:p>
              <a:pPr algn="ctr">
                <a:lnSpc>
                  <a:spcPts val="8043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3841133">
            <a:off x="-3723359" y="24878549"/>
            <a:ext cx="17642171" cy="14422475"/>
          </a:xfrm>
          <a:custGeom>
            <a:avLst/>
            <a:gdLst/>
            <a:ahLst/>
            <a:cxnLst/>
            <a:rect r="r" b="b" t="t" l="l"/>
            <a:pathLst>
              <a:path h="14422475" w="17642171">
                <a:moveTo>
                  <a:pt x="0" y="0"/>
                </a:moveTo>
                <a:lnTo>
                  <a:pt x="17642171" y="0"/>
                </a:lnTo>
                <a:lnTo>
                  <a:pt x="17642171" y="14422476"/>
                </a:lnTo>
                <a:lnTo>
                  <a:pt x="0" y="144224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3995620">
            <a:off x="11379884" y="-606554"/>
            <a:ext cx="17422984" cy="14243289"/>
          </a:xfrm>
          <a:custGeom>
            <a:avLst/>
            <a:gdLst/>
            <a:ahLst/>
            <a:cxnLst/>
            <a:rect r="r" b="b" t="t" l="l"/>
            <a:pathLst>
              <a:path h="14243289" w="17422984">
                <a:moveTo>
                  <a:pt x="0" y="0"/>
                </a:moveTo>
                <a:lnTo>
                  <a:pt x="17422984" y="0"/>
                </a:lnTo>
                <a:lnTo>
                  <a:pt x="17422984" y="14243289"/>
                </a:lnTo>
                <a:lnTo>
                  <a:pt x="0" y="142432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482635" y="13285181"/>
            <a:ext cx="18466731" cy="2456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50"/>
              </a:lnSpc>
            </a:pPr>
            <a:r>
              <a:rPr lang="en-US" sz="22635">
                <a:solidFill>
                  <a:srgbClr val="FFFFFF"/>
                </a:solidFill>
                <a:latin typeface="Noto Serif Display Light"/>
                <a:ea typeface="Noto Serif Display Light"/>
                <a:cs typeface="Noto Serif Display Light"/>
                <a:sym typeface="Noto Serif Display Light"/>
              </a:rPr>
              <a:t>WELCOME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097727" y="15743010"/>
            <a:ext cx="14993649" cy="1066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0"/>
              </a:lnSpc>
            </a:pPr>
            <a:r>
              <a:rPr lang="en-US" sz="62600">
                <a:solidFill>
                  <a:srgbClr val="FFFFFF"/>
                </a:solidFill>
                <a:latin typeface="Buongiorno Rastellino"/>
                <a:ea typeface="Buongiorno Rastellino"/>
                <a:cs typeface="Buongiorno Rastellino"/>
                <a:sym typeface="Buongiorno Rastellino"/>
              </a:rPr>
              <a:t>Avery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272924" y="16762185"/>
            <a:ext cx="14886153" cy="947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6918"/>
              </a:lnSpc>
            </a:pPr>
            <a:r>
              <a:rPr lang="en-US" b="true" sz="5125" spc="2178">
                <a:solidFill>
                  <a:srgbClr val="FFFFFF"/>
                </a:solidFill>
                <a:latin typeface="Alegreya Sans Bold"/>
                <a:ea typeface="Alegreya Sans Bold"/>
                <a:cs typeface="Alegreya Sans Bold"/>
                <a:sym typeface="Alegreya Sans Bold"/>
              </a:rPr>
              <a:t>TO THE WEDDING OF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329413" y="23503472"/>
            <a:ext cx="16163716" cy="10288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542"/>
              </a:lnSpc>
            </a:pPr>
            <a:r>
              <a:rPr lang="en-US" sz="60387">
                <a:solidFill>
                  <a:srgbClr val="FFFFFF"/>
                </a:solidFill>
                <a:latin typeface="Buongiorno Rastellino"/>
                <a:ea typeface="Buongiorno Rastellino"/>
                <a:cs typeface="Buongiorno Rastellino"/>
                <a:sym typeface="Buongiorno Rastellino"/>
              </a:rPr>
              <a:t> Davis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907775" y="15953942"/>
            <a:ext cx="2522351" cy="1066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0"/>
              </a:lnSpc>
            </a:pPr>
            <a:r>
              <a:rPr lang="en-US" sz="62600">
                <a:solidFill>
                  <a:srgbClr val="FFFFFF"/>
                </a:solidFill>
                <a:latin typeface="Buongiorno Rastellino"/>
                <a:ea typeface="Buongiorno Rastellino"/>
                <a:cs typeface="Buongiorno Rastellino"/>
                <a:sym typeface="Buongiorno Rastellino"/>
              </a:rPr>
              <a:t>&amp;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DAGytMXmYJI</dc:identifier>
  <dcterms:modified xsi:type="dcterms:W3CDTF">2011-08-01T06:04:30Z</dcterms:modified>
  <cp:revision>1</cp:revision>
  <dc:title>Watercolor Greenery and floral welcome wedding poster (30 x 40 in)</dc:title>
</cp:coreProperties>
</file>